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3" r:id="rId30"/>
    <p:sldId id="742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6" r:id="rId45"/>
    <p:sldId id="674" r:id="rId46"/>
    <p:sldId id="762" r:id="rId47"/>
    <p:sldId id="765" r:id="rId48"/>
    <p:sldId id="767" r:id="rId49"/>
    <p:sldId id="768" r:id="rId50"/>
    <p:sldId id="764" r:id="rId51"/>
    <p:sldId id="608" r:id="rId52"/>
    <p:sldId id="757" r:id="rId53"/>
    <p:sldId id="758" r:id="rId54"/>
    <p:sldId id="759" r:id="rId55"/>
    <p:sldId id="774" r:id="rId56"/>
    <p:sldId id="760" r:id="rId57"/>
    <p:sldId id="761" r:id="rId58"/>
    <p:sldId id="769" r:id="rId59"/>
    <p:sldId id="771" r:id="rId60"/>
    <p:sldId id="770" r:id="rId61"/>
    <p:sldId id="772" r:id="rId62"/>
    <p:sldId id="773" r:id="rId63"/>
    <p:sldId id="346" r:id="rId64"/>
    <p:sldId id="26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7"/>
            <p14:sldId id="768"/>
            <p14:sldId id="764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  <p14:sldId id="774"/>
          </p14:sldIdLst>
        </p14:section>
        <p14:section name="Bonus - Notebook 8 Answers &amp; Discussion" id="{403B76AB-862D-4E93-BAED-89E1AA8752B9}">
          <p14:sldIdLst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C15C1-612B-4140-B47C-F9FAFF7FF63B}" v="118" dt="2024-01-30T06:39:45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4A7C15C1-612B-4140-B47C-F9FAFF7FF63B}"/>
    <pc:docChg chg="undo custSel addSld delSld modSld sldOrd addSection modSection">
      <pc:chgData name="Matthieu De Mari" userId="dfb708c9-d8dc-439f-9a3b-c772bf4a311c" providerId="ADAL" clId="{4A7C15C1-612B-4140-B47C-F9FAFF7FF63B}" dt="2024-01-30T06:41:37.783" v="1909" actId="20577"/>
      <pc:docMkLst>
        <pc:docMk/>
      </pc:docMkLst>
      <pc:sldChg chg="modSp mod">
        <pc:chgData name="Matthieu De Mari" userId="dfb708c9-d8dc-439f-9a3b-c772bf4a311c" providerId="ADAL" clId="{4A7C15C1-612B-4140-B47C-F9FAFF7FF63B}" dt="2024-01-26T01:37:54.841" v="1306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4A7C15C1-612B-4140-B47C-F9FAFF7FF63B}" dt="2024-01-26T01:37:54.841" v="1306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30T06:41:37.783" v="190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4A7C15C1-612B-4140-B47C-F9FAFF7FF63B}" dt="2024-01-30T06:41:37.783" v="1909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del mod">
        <pc:chgData name="Matthieu De Mari" userId="dfb708c9-d8dc-439f-9a3b-c772bf4a311c" providerId="ADAL" clId="{4A7C15C1-612B-4140-B47C-F9FAFF7FF63B}" dt="2024-01-26T02:52:36.330" v="1781" actId="47"/>
        <pc:sldMkLst>
          <pc:docMk/>
          <pc:sldMk cId="4234745274" sldId="584"/>
        </pc:sldMkLst>
        <pc:spChg chg="mod">
          <ac:chgData name="Matthieu De Mari" userId="dfb708c9-d8dc-439f-9a3b-c772bf4a311c" providerId="ADAL" clId="{4A7C15C1-612B-4140-B47C-F9FAFF7FF63B}" dt="2024-01-26T02:52:12.143" v="1732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4A7C15C1-612B-4140-B47C-F9FAFF7FF63B}" dt="2024-01-26T02:52:23.875" v="1780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4A7C15C1-612B-4140-B47C-F9FAFF7FF63B}" dt="2024-01-26T01:38:00.762" v="1307" actId="207"/>
        <pc:sldMkLst>
          <pc:docMk/>
          <pc:sldMk cId="29040365" sldId="586"/>
        </pc:sldMkLst>
        <pc:spChg chg="mod">
          <ac:chgData name="Matthieu De Mari" userId="dfb708c9-d8dc-439f-9a3b-c772bf4a311c" providerId="ADAL" clId="{4A7C15C1-612B-4140-B47C-F9FAFF7FF63B}" dt="2024-01-26T01:38:00.762" v="1307" actId="207"/>
          <ac:spMkLst>
            <pc:docMk/>
            <pc:sldMk cId="29040365" sldId="586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6T01:38:37.650" v="1377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4A7C15C1-612B-4140-B47C-F9FAFF7FF63B}" dt="2024-01-26T01:38:37.650" v="1377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1T09:37:15.855" v="157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4A7C15C1-612B-4140-B47C-F9FAFF7FF63B}" dt="2024-01-21T09:37:01.037" v="153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15.855" v="157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7:54.338" v="1565" actId="113"/>
        <pc:sldMkLst>
          <pc:docMk/>
          <pc:sldMk cId="2602861072" sldId="606"/>
        </pc:sldMkLst>
        <pc:spChg chg="mod">
          <ac:chgData name="Matthieu De Mari" userId="dfb708c9-d8dc-439f-9a3b-c772bf4a311c" providerId="ADAL" clId="{4A7C15C1-612B-4140-B47C-F9FAFF7FF63B}" dt="2024-01-26T02:37:54.338" v="1565" actId="113"/>
          <ac:spMkLst>
            <pc:docMk/>
            <pc:sldMk cId="2602861072" sldId="606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49.169" v="344"/>
          <ac:spMkLst>
            <pc:docMk/>
            <pc:sldMk cId="2602861072" sldId="606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6T02:38:41.268" v="1592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4A7C15C1-612B-4140-B47C-F9FAFF7FF63B}" dt="2024-01-21T09:43:20.063" v="366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6T02:38:41.268" v="1592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4A7C15C1-612B-4140-B47C-F9FAFF7FF63B}" dt="2024-01-26T01:40:02.947" v="1388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4A7C15C1-612B-4140-B47C-F9FAFF7FF63B}" dt="2024-01-21T09:33:59.972" v="1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02.947" v="1388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4:03.578" v="3" actId="20577"/>
        <pc:sldMkLst>
          <pc:docMk/>
          <pc:sldMk cId="2312528435" sldId="719"/>
        </pc:sldMkLst>
        <pc:spChg chg="mod">
          <ac:chgData name="Matthieu De Mari" userId="dfb708c9-d8dc-439f-9a3b-c772bf4a311c" providerId="ADAL" clId="{4A7C15C1-612B-4140-B47C-F9FAFF7FF63B}" dt="2024-01-21T09:34:03.578" v="3" actId="20577"/>
          <ac:spMkLst>
            <pc:docMk/>
            <pc:sldMk cId="2312528435" sldId="719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6T01:40:39.538" v="1419" actId="20577"/>
        <pc:sldMkLst>
          <pc:docMk/>
          <pc:sldMk cId="2770032369" sldId="720"/>
        </pc:sldMkLst>
        <pc:spChg chg="mod">
          <ac:chgData name="Matthieu De Mari" userId="dfb708c9-d8dc-439f-9a3b-c772bf4a311c" providerId="ADAL" clId="{4A7C15C1-612B-4140-B47C-F9FAFF7FF63B}" dt="2024-01-21T09:34:17.473" v="5" actId="20577"/>
          <ac:spMkLst>
            <pc:docMk/>
            <pc:sldMk cId="2770032369" sldId="72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39.538" v="1419" actId="20577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1:40:51.274" v="1427" actId="20577"/>
        <pc:sldMkLst>
          <pc:docMk/>
          <pc:sldMk cId="2106102665" sldId="721"/>
        </pc:sldMkLst>
        <pc:spChg chg="mod">
          <ac:chgData name="Matthieu De Mari" userId="dfb708c9-d8dc-439f-9a3b-c772bf4a311c" providerId="ADAL" clId="{4A7C15C1-612B-4140-B47C-F9FAFF7FF63B}" dt="2024-01-21T09:34:20.775" v="7" actId="20577"/>
          <ac:spMkLst>
            <pc:docMk/>
            <pc:sldMk cId="2106102665" sldId="72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51.274" v="1427" actId="20577"/>
          <ac:spMkLst>
            <pc:docMk/>
            <pc:sldMk cId="2106102665" sldId="72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5:19.872" v="67"/>
        <pc:sldMkLst>
          <pc:docMk/>
          <pc:sldMk cId="3134756543" sldId="722"/>
        </pc:sldMkLst>
        <pc:spChg chg="mod">
          <ac:chgData name="Matthieu De Mari" userId="dfb708c9-d8dc-439f-9a3b-c772bf4a311c" providerId="ADAL" clId="{4A7C15C1-612B-4140-B47C-F9FAFF7FF63B}" dt="2024-01-21T09:35:19.872" v="67"/>
          <ac:spMkLst>
            <pc:docMk/>
            <pc:sldMk cId="3134756543" sldId="72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1.306" v="13" actId="5793"/>
          <ac:spMkLst>
            <pc:docMk/>
            <pc:sldMk cId="3134756543" sldId="722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7.467" v="49" actId="1035"/>
          <ac:picMkLst>
            <pc:docMk/>
            <pc:sldMk cId="3134756543" sldId="722"/>
            <ac:picMk id="6" creationId="{CED82A01-D195-2C28-A71D-87A59FBB806F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1.841" v="68"/>
        <pc:sldMkLst>
          <pc:docMk/>
          <pc:sldMk cId="1920191355" sldId="723"/>
        </pc:sldMkLst>
        <pc:spChg chg="mod">
          <ac:chgData name="Matthieu De Mari" userId="dfb708c9-d8dc-439f-9a3b-c772bf4a311c" providerId="ADAL" clId="{4A7C15C1-612B-4140-B47C-F9FAFF7FF63B}" dt="2024-01-21T09:35:21.841" v="68"/>
          <ac:spMkLst>
            <pc:docMk/>
            <pc:sldMk cId="1920191355" sldId="72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8.077" v="16" actId="6549"/>
          <ac:spMkLst>
            <pc:docMk/>
            <pc:sldMk cId="1920191355" sldId="723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3.182" v="32" actId="1035"/>
          <ac:picMkLst>
            <pc:docMk/>
            <pc:sldMk cId="1920191355" sldId="723"/>
            <ac:picMk id="5" creationId="{C4079C9D-8EF8-2D5B-7382-55FCE3171E8E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4.032" v="69"/>
        <pc:sldMkLst>
          <pc:docMk/>
          <pc:sldMk cId="2920620339" sldId="724"/>
        </pc:sldMkLst>
        <pc:spChg chg="mod">
          <ac:chgData name="Matthieu De Mari" userId="dfb708c9-d8dc-439f-9a3b-c772bf4a311c" providerId="ADAL" clId="{4A7C15C1-612B-4140-B47C-F9FAFF7FF63B}" dt="2024-01-21T09:35:24.032" v="69"/>
          <ac:spMkLst>
            <pc:docMk/>
            <pc:sldMk cId="2920620339" sldId="72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5:07.642" v="52" actId="5793"/>
          <ac:spMkLst>
            <pc:docMk/>
            <pc:sldMk cId="2920620339" sldId="724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5:10.238" v="66" actId="1035"/>
          <ac:picMkLst>
            <pc:docMk/>
            <pc:sldMk cId="2920620339" sldId="724"/>
            <ac:picMk id="6" creationId="{4EFF7029-43C4-21B4-3400-283B786D84E9}"/>
          </ac:picMkLst>
        </pc:picChg>
      </pc:sldChg>
      <pc:sldChg chg="modSp mod">
        <pc:chgData name="Matthieu De Mari" userId="dfb708c9-d8dc-439f-9a3b-c772bf4a311c" providerId="ADAL" clId="{4A7C15C1-612B-4140-B47C-F9FAFF7FF63B}" dt="2024-01-21T09:36:12.300" v="107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4A7C15C1-612B-4140-B47C-F9FAFF7FF63B}" dt="2024-01-21T09:35:26.477" v="70"/>
          <ac:spMkLst>
            <pc:docMk/>
            <pc:sldMk cId="2821685648" sldId="72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12.300" v="107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2:27.201" v="1430" actId="20577"/>
        <pc:sldMkLst>
          <pc:docMk/>
          <pc:sldMk cId="1844672411" sldId="726"/>
        </pc:sldMkLst>
        <pc:spChg chg="mod">
          <ac:chgData name="Matthieu De Mari" userId="dfb708c9-d8dc-439f-9a3b-c772bf4a311c" providerId="ADAL" clId="{4A7C15C1-612B-4140-B47C-F9FAFF7FF63B}" dt="2024-01-21T09:35:29.329" v="71"/>
          <ac:spMkLst>
            <pc:docMk/>
            <pc:sldMk cId="1844672411" sldId="72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2:27.201" v="1430" actId="20577"/>
          <ac:spMkLst>
            <pc:docMk/>
            <pc:sldMk cId="1844672411" sldId="726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6:54.996" v="151" actId="113"/>
        <pc:sldMkLst>
          <pc:docMk/>
          <pc:sldMk cId="1519552416" sldId="728"/>
        </pc:sldMkLst>
        <pc:spChg chg="mod">
          <ac:chgData name="Matthieu De Mari" userId="dfb708c9-d8dc-439f-9a3b-c772bf4a311c" providerId="ADAL" clId="{4A7C15C1-612B-4140-B47C-F9FAFF7FF63B}" dt="2024-01-21T09:36:37.095" v="150" actId="20577"/>
          <ac:spMkLst>
            <pc:docMk/>
            <pc:sldMk cId="1519552416" sldId="72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54.996" v="151" actId="113"/>
          <ac:spMkLst>
            <pc:docMk/>
            <pc:sldMk cId="1519552416" sldId="72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7:46.073" v="172" actId="207"/>
        <pc:sldMkLst>
          <pc:docMk/>
          <pc:sldMk cId="1576219694" sldId="729"/>
        </pc:sldMkLst>
        <pc:spChg chg="mod">
          <ac:chgData name="Matthieu De Mari" userId="dfb708c9-d8dc-439f-9a3b-c772bf4a311c" providerId="ADAL" clId="{4A7C15C1-612B-4140-B47C-F9FAFF7FF63B}" dt="2024-01-21T09:37:22.844" v="159"/>
          <ac:spMkLst>
            <pc:docMk/>
            <pc:sldMk cId="1576219694" sldId="72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46.073" v="172" actId="207"/>
          <ac:spMkLst>
            <pc:docMk/>
            <pc:sldMk cId="1576219694" sldId="72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4:45.946" v="1533" actId="20577"/>
        <pc:sldMkLst>
          <pc:docMk/>
          <pc:sldMk cId="572492002" sldId="730"/>
        </pc:sldMkLst>
        <pc:spChg chg="mod">
          <ac:chgData name="Matthieu De Mari" userId="dfb708c9-d8dc-439f-9a3b-c772bf4a311c" providerId="ADAL" clId="{4A7C15C1-612B-4140-B47C-F9FAFF7FF63B}" dt="2024-01-21T09:37:56.723" v="173"/>
          <ac:spMkLst>
            <pc:docMk/>
            <pc:sldMk cId="572492002" sldId="73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45.946" v="1533" actId="20577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4A7C15C1-612B-4140-B47C-F9FAFF7FF63B}" dt="2024-01-26T02:34:34.899" v="1528" actId="27636"/>
        <pc:sldMkLst>
          <pc:docMk/>
          <pc:sldMk cId="2721582871" sldId="731"/>
        </pc:sldMkLst>
        <pc:spChg chg="mod">
          <ac:chgData name="Matthieu De Mari" userId="dfb708c9-d8dc-439f-9a3b-c772bf4a311c" providerId="ADAL" clId="{4A7C15C1-612B-4140-B47C-F9FAFF7FF63B}" dt="2024-01-21T09:37:59.971" v="174"/>
          <ac:spMkLst>
            <pc:docMk/>
            <pc:sldMk cId="2721582871" sldId="73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34.899" v="1527" actId="27636"/>
          <ac:spMkLst>
            <pc:docMk/>
            <pc:sldMk cId="2721582871" sldId="731"/>
            <ac:spMk id="3" creationId="{0F53CA20-FD68-BCFD-A748-1DE206D1241E}"/>
          </ac:spMkLst>
        </pc:spChg>
        <pc:spChg chg="mod">
          <ac:chgData name="Matthieu De Mari" userId="dfb708c9-d8dc-439f-9a3b-c772bf4a311c" providerId="ADAL" clId="{4A7C15C1-612B-4140-B47C-F9FAFF7FF63B}" dt="2024-01-26T02:34:34.899" v="1528" actId="27636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4A7C15C1-612B-4140-B47C-F9FAFF7FF63B}" dt="2024-01-26T02:34:59.902" v="1535" actId="115"/>
        <pc:sldMkLst>
          <pc:docMk/>
          <pc:sldMk cId="3224935516" sldId="732"/>
        </pc:sldMkLst>
        <pc:spChg chg="mod">
          <ac:chgData name="Matthieu De Mari" userId="dfb708c9-d8dc-439f-9a3b-c772bf4a311c" providerId="ADAL" clId="{4A7C15C1-612B-4140-B47C-F9FAFF7FF63B}" dt="2024-01-21T09:38:07.224" v="175"/>
          <ac:spMkLst>
            <pc:docMk/>
            <pc:sldMk cId="3224935516" sldId="73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59.902" v="1535" actId="115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4A7C15C1-612B-4140-B47C-F9FAFF7FF63B}" dt="2024-01-26T02:35:46.913" v="1561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4A7C15C1-612B-4140-B47C-F9FAFF7FF63B}" dt="2024-01-21T09:39:11.831" v="203"/>
          <ac:spMkLst>
            <pc:docMk/>
            <pc:sldMk cId="3957896338" sldId="73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5:46.913" v="1561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9:14.602" v="204"/>
        <pc:sldMkLst>
          <pc:docMk/>
          <pc:sldMk cId="902592151" sldId="734"/>
        </pc:sldMkLst>
        <pc:spChg chg="mod">
          <ac:chgData name="Matthieu De Mari" userId="dfb708c9-d8dc-439f-9a3b-c772bf4a311c" providerId="ADAL" clId="{4A7C15C1-612B-4140-B47C-F9FAFF7FF63B}" dt="2024-01-21T09:39:14.602" v="204"/>
          <ac:spMkLst>
            <pc:docMk/>
            <pc:sldMk cId="902592151" sldId="734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17.444" v="205"/>
        <pc:sldMkLst>
          <pc:docMk/>
          <pc:sldMk cId="1553292120" sldId="735"/>
        </pc:sldMkLst>
        <pc:spChg chg="mod">
          <ac:chgData name="Matthieu De Mari" userId="dfb708c9-d8dc-439f-9a3b-c772bf4a311c" providerId="ADAL" clId="{4A7C15C1-612B-4140-B47C-F9FAFF7FF63B}" dt="2024-01-21T09:39:17.444" v="205"/>
          <ac:spMkLst>
            <pc:docMk/>
            <pc:sldMk cId="1553292120" sldId="73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0.189" v="206"/>
        <pc:sldMkLst>
          <pc:docMk/>
          <pc:sldMk cId="4037855952" sldId="736"/>
        </pc:sldMkLst>
        <pc:spChg chg="mod">
          <ac:chgData name="Matthieu De Mari" userId="dfb708c9-d8dc-439f-9a3b-c772bf4a311c" providerId="ADAL" clId="{4A7C15C1-612B-4140-B47C-F9FAFF7FF63B}" dt="2024-01-21T09:39:20.189" v="206"/>
          <ac:spMkLst>
            <pc:docMk/>
            <pc:sldMk cId="4037855952" sldId="73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6.695" v="207"/>
        <pc:sldMkLst>
          <pc:docMk/>
          <pc:sldMk cId="884667995" sldId="737"/>
        </pc:sldMkLst>
        <pc:spChg chg="mod">
          <ac:chgData name="Matthieu De Mari" userId="dfb708c9-d8dc-439f-9a3b-c772bf4a311c" providerId="ADAL" clId="{4A7C15C1-612B-4140-B47C-F9FAFF7FF63B}" dt="2024-01-21T09:39:26.695" v="207"/>
          <ac:spMkLst>
            <pc:docMk/>
            <pc:sldMk cId="884667995" sldId="737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30.131" v="208"/>
        <pc:sldMkLst>
          <pc:docMk/>
          <pc:sldMk cId="3154432922" sldId="738"/>
        </pc:sldMkLst>
        <pc:spChg chg="mod">
          <ac:chgData name="Matthieu De Mari" userId="dfb708c9-d8dc-439f-9a3b-c772bf4a311c" providerId="ADAL" clId="{4A7C15C1-612B-4140-B47C-F9FAFF7FF63B}" dt="2024-01-21T09:39:30.131" v="208"/>
          <ac:spMkLst>
            <pc:docMk/>
            <pc:sldMk cId="3154432922" sldId="738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0:52.351" v="324" actId="5793"/>
        <pc:sldMkLst>
          <pc:docMk/>
          <pc:sldMk cId="2181237550" sldId="739"/>
        </pc:sldMkLst>
        <pc:spChg chg="mod">
          <ac:chgData name="Matthieu De Mari" userId="dfb708c9-d8dc-439f-9a3b-c772bf4a311c" providerId="ADAL" clId="{4A7C15C1-612B-4140-B47C-F9FAFF7FF63B}" dt="2024-01-21T09:39:38.891" v="209"/>
          <ac:spMkLst>
            <pc:docMk/>
            <pc:sldMk cId="2181237550" sldId="73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2.351" v="324" actId="5793"/>
          <ac:spMkLst>
            <pc:docMk/>
            <pc:sldMk cId="2181237550" sldId="739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7" v="325"/>
        <pc:sldMkLst>
          <pc:docMk/>
          <pc:sldMk cId="3775240853" sldId="740"/>
        </pc:sldMkLst>
        <pc:spChg chg="mod">
          <ac:chgData name="Matthieu De Mari" userId="dfb708c9-d8dc-439f-9a3b-c772bf4a311c" providerId="ADAL" clId="{4A7C15C1-612B-4140-B47C-F9FAFF7FF63B}" dt="2024-01-21T09:39:44.287" v="210"/>
          <ac:spMkLst>
            <pc:docMk/>
            <pc:sldMk cId="3775240853" sldId="74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7" v="325"/>
          <ac:spMkLst>
            <pc:docMk/>
            <pc:sldMk cId="3775240853" sldId="740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9.690" v="326"/>
        <pc:sldMkLst>
          <pc:docMk/>
          <pc:sldMk cId="1370045465" sldId="741"/>
        </pc:sldMkLst>
        <pc:spChg chg="mod">
          <ac:chgData name="Matthieu De Mari" userId="dfb708c9-d8dc-439f-9a3b-c772bf4a311c" providerId="ADAL" clId="{4A7C15C1-612B-4140-B47C-F9FAFF7FF63B}" dt="2024-01-21T09:39:52.444" v="211"/>
          <ac:spMkLst>
            <pc:docMk/>
            <pc:sldMk cId="1370045465" sldId="74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9.690" v="326"/>
          <ac:spMkLst>
            <pc:docMk/>
            <pc:sldMk cId="1370045465" sldId="741"/>
            <ac:spMk id="3" creationId="{9CCC4100-ACF1-21D8-E2F0-B59E569FE124}"/>
          </ac:spMkLst>
        </pc:spChg>
        <pc:picChg chg="mod">
          <ac:chgData name="Matthieu De Mari" userId="dfb708c9-d8dc-439f-9a3b-c772bf4a311c" providerId="ADAL" clId="{4A7C15C1-612B-4140-B47C-F9FAFF7FF63B}" dt="2024-01-21T09:40:26.448" v="301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modSp mod">
        <pc:chgData name="Matthieu De Mari" userId="dfb708c9-d8dc-439f-9a3b-c772bf4a311c" providerId="ADAL" clId="{4A7C15C1-612B-4140-B47C-F9FAFF7FF63B}" dt="2024-01-21T09:41:09.037" v="329" actId="20577"/>
        <pc:sldMkLst>
          <pc:docMk/>
          <pc:sldMk cId="2629307708" sldId="742"/>
        </pc:sldMkLst>
        <pc:spChg chg="mod">
          <ac:chgData name="Matthieu De Mari" userId="dfb708c9-d8dc-439f-9a3b-c772bf4a311c" providerId="ADAL" clId="{4A7C15C1-612B-4140-B47C-F9FAFF7FF63B}" dt="2024-01-21T09:41:09.037" v="329" actId="20577"/>
          <ac:spMkLst>
            <pc:docMk/>
            <pc:sldMk cId="2629307708" sldId="74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02.538" v="327"/>
          <ac:spMkLst>
            <pc:docMk/>
            <pc:sldMk cId="2629307708" sldId="742"/>
            <ac:spMk id="3" creationId="{9CCC4100-ACF1-21D8-E2F0-B59E569FE124}"/>
          </ac:spMkLst>
        </pc:spChg>
      </pc:sldChg>
      <pc:sldChg chg="modSp mod ord">
        <pc:chgData name="Matthieu De Mari" userId="dfb708c9-d8dc-439f-9a3b-c772bf4a311c" providerId="ADAL" clId="{4A7C15C1-612B-4140-B47C-F9FAFF7FF63B}" dt="2024-01-26T02:37:00.301" v="1563"/>
        <pc:sldMkLst>
          <pc:docMk/>
          <pc:sldMk cId="1634473454" sldId="743"/>
        </pc:sldMkLst>
        <pc:spChg chg="mod">
          <ac:chgData name="Matthieu De Mari" userId="dfb708c9-d8dc-439f-9a3b-c772bf4a311c" providerId="ADAL" clId="{4A7C15C1-612B-4140-B47C-F9FAFF7FF63B}" dt="2024-01-21T09:41:11.995" v="331" actId="20577"/>
          <ac:spMkLst>
            <pc:docMk/>
            <pc:sldMk cId="1634473454" sldId="743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18.314" v="338"/>
        <pc:sldMkLst>
          <pc:docMk/>
          <pc:sldMk cId="4065322207" sldId="744"/>
        </pc:sldMkLst>
        <pc:spChg chg="mod">
          <ac:chgData name="Matthieu De Mari" userId="dfb708c9-d8dc-439f-9a3b-c772bf4a311c" providerId="ADAL" clId="{4A7C15C1-612B-4140-B47C-F9FAFF7FF63B}" dt="2024-01-21T09:42:18.314" v="338"/>
          <ac:spMkLst>
            <pc:docMk/>
            <pc:sldMk cId="4065322207" sldId="74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32.227" v="337" actId="20577"/>
          <ac:spMkLst>
            <pc:docMk/>
            <pc:sldMk cId="4065322207" sldId="744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2:21.241" v="339"/>
        <pc:sldMkLst>
          <pc:docMk/>
          <pc:sldMk cId="3204645848" sldId="745"/>
        </pc:sldMkLst>
        <pc:spChg chg="mod">
          <ac:chgData name="Matthieu De Mari" userId="dfb708c9-d8dc-439f-9a3b-c772bf4a311c" providerId="ADAL" clId="{4A7C15C1-612B-4140-B47C-F9FAFF7FF63B}" dt="2024-01-21T09:42:21.241" v="339"/>
          <ac:spMkLst>
            <pc:docMk/>
            <pc:sldMk cId="3204645848" sldId="74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24.741" v="340"/>
        <pc:sldMkLst>
          <pc:docMk/>
          <pc:sldMk cId="918135084" sldId="746"/>
        </pc:sldMkLst>
        <pc:spChg chg="mod">
          <ac:chgData name="Matthieu De Mari" userId="dfb708c9-d8dc-439f-9a3b-c772bf4a311c" providerId="ADAL" clId="{4A7C15C1-612B-4140-B47C-F9FAFF7FF63B}" dt="2024-01-21T09:42:24.741" v="340"/>
          <ac:spMkLst>
            <pc:docMk/>
            <pc:sldMk cId="918135084" sldId="74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6T02:37:45.454" v="1564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4A7C15C1-612B-4140-B47C-F9FAFF7FF63B}" dt="2024-01-21T09:42:27.265" v="342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7:45.454" v="1564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6T02:38:08.107" v="1566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4A7C15C1-612B-4140-B47C-F9FAFF7FF63B}" dt="2024-01-26T02:38:08.107" v="1566" actId="113"/>
          <ac:spMkLst>
            <pc:docMk/>
            <pc:sldMk cId="3978526987" sldId="748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57.239" v="345"/>
          <ac:spMkLst>
            <pc:docMk/>
            <pc:sldMk cId="3978526987" sldId="748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1T09:44:36.410" v="425" actId="20577"/>
        <pc:sldMkLst>
          <pc:docMk/>
          <pc:sldMk cId="2316732268" sldId="749"/>
        </pc:sldMkLst>
        <pc:spChg chg="mod">
          <ac:chgData name="Matthieu De Mari" userId="dfb708c9-d8dc-439f-9a3b-c772bf4a311c" providerId="ADAL" clId="{4A7C15C1-612B-4140-B47C-F9FAFF7FF63B}" dt="2024-01-21T09:44:36.410" v="425" actId="20577"/>
          <ac:spMkLst>
            <pc:docMk/>
            <pc:sldMk cId="2316732268" sldId="749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22.414" v="422" actId="20577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39.022" v="427" actId="20577"/>
        <pc:sldMkLst>
          <pc:docMk/>
          <pc:sldMk cId="3379194796" sldId="750"/>
        </pc:sldMkLst>
        <pc:spChg chg="mod">
          <ac:chgData name="Matthieu De Mari" userId="dfb708c9-d8dc-439f-9a3b-c772bf4a311c" providerId="ADAL" clId="{4A7C15C1-612B-4140-B47C-F9FAFF7FF63B}" dt="2024-01-21T09:44:39.022" v="427" actId="20577"/>
          <ac:spMkLst>
            <pc:docMk/>
            <pc:sldMk cId="3379194796" sldId="750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32.684" v="423"/>
          <ac:spMkLst>
            <pc:docMk/>
            <pc:sldMk cId="3379194796" sldId="750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51.366" v="431" actId="20577"/>
        <pc:sldMkLst>
          <pc:docMk/>
          <pc:sldMk cId="2249021927" sldId="751"/>
        </pc:sldMkLst>
        <pc:spChg chg="mod">
          <ac:chgData name="Matthieu De Mari" userId="dfb708c9-d8dc-439f-9a3b-c772bf4a311c" providerId="ADAL" clId="{4A7C15C1-612B-4140-B47C-F9FAFF7FF63B}" dt="2024-01-21T09:44:41.661" v="429" actId="20577"/>
          <ac:spMkLst>
            <pc:docMk/>
            <pc:sldMk cId="2249021927" sldId="751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44.291" v="430"/>
          <ac:spMkLst>
            <pc:docMk/>
            <pc:sldMk cId="2249021927" sldId="751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4:51.366" v="431" actId="20577"/>
          <ac:spMkLst>
            <pc:docMk/>
            <pc:sldMk cId="2249021927" sldId="751"/>
            <ac:spMk id="5" creationId="{6379EAA7-A818-71A0-3F36-B8279DBB10FA}"/>
          </ac:spMkLst>
        </pc:spChg>
      </pc:sldChg>
      <pc:sldChg chg="modSp mod">
        <pc:chgData name="Matthieu De Mari" userId="dfb708c9-d8dc-439f-9a3b-c772bf4a311c" providerId="ADAL" clId="{4A7C15C1-612B-4140-B47C-F9FAFF7FF63B}" dt="2024-01-26T02:39:29.391" v="1593"/>
        <pc:sldMkLst>
          <pc:docMk/>
          <pc:sldMk cId="2393023523" sldId="752"/>
        </pc:sldMkLst>
        <pc:spChg chg="mod">
          <ac:chgData name="Matthieu De Mari" userId="dfb708c9-d8dc-439f-9a3b-c772bf4a311c" providerId="ADAL" clId="{4A7C15C1-612B-4140-B47C-F9FAFF7FF63B}" dt="2024-01-21T09:45:04.284" v="433" actId="20577"/>
          <ac:spMkLst>
            <pc:docMk/>
            <pc:sldMk cId="2393023523" sldId="752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6T02:39:29.391" v="1593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5:15.118" v="435" actId="20577"/>
          <ac:spMkLst>
            <pc:docMk/>
            <pc:sldMk cId="2393023523" sldId="752"/>
            <ac:spMk id="7" creationId="{B2524D99-2B28-029F-09E4-32FB45D52147}"/>
          </ac:spMkLst>
        </pc:spChg>
      </pc:sldChg>
      <pc:sldChg chg="modSp">
        <pc:chgData name="Matthieu De Mari" userId="dfb708c9-d8dc-439f-9a3b-c772bf4a311c" providerId="ADAL" clId="{4A7C15C1-612B-4140-B47C-F9FAFF7FF63B}" dt="2024-01-21T09:45:22.109" v="436" actId="207"/>
        <pc:sldMkLst>
          <pc:docMk/>
          <pc:sldMk cId="97298847" sldId="753"/>
        </pc:sldMkLst>
        <pc:spChg chg="mod">
          <ac:chgData name="Matthieu De Mari" userId="dfb708c9-d8dc-439f-9a3b-c772bf4a311c" providerId="ADAL" clId="{4A7C15C1-612B-4140-B47C-F9FAFF7FF63B}" dt="2024-01-21T09:45:22.109" v="436" actId="207"/>
          <ac:spMkLst>
            <pc:docMk/>
            <pc:sldMk cId="97298847" sldId="753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6T02:39:46.244" v="1599" actId="20577"/>
        <pc:sldMkLst>
          <pc:docMk/>
          <pc:sldMk cId="1700831633" sldId="754"/>
        </pc:sldMkLst>
        <pc:spChg chg="mod">
          <ac:chgData name="Matthieu De Mari" userId="dfb708c9-d8dc-439f-9a3b-c772bf4a311c" providerId="ADAL" clId="{4A7C15C1-612B-4140-B47C-F9FAFF7FF63B}" dt="2024-01-26T02:39:46.244" v="1599" actId="20577"/>
          <ac:spMkLst>
            <pc:docMk/>
            <pc:sldMk cId="1700831633" sldId="754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5:55.210" v="458" actId="20577"/>
          <ac:spMkLst>
            <pc:docMk/>
            <pc:sldMk cId="1700831633" sldId="754"/>
            <ac:spMk id="3" creationId="{CE89A62E-0A02-E5E6-C125-17199041EEA2}"/>
          </ac:spMkLst>
        </pc:spChg>
      </pc:sldChg>
      <pc:sldChg chg="modSp del mod">
        <pc:chgData name="Matthieu De Mari" userId="dfb708c9-d8dc-439f-9a3b-c772bf4a311c" providerId="ADAL" clId="{4A7C15C1-612B-4140-B47C-F9FAFF7FF63B}" dt="2024-01-26T02:40:21.270" v="1600" actId="47"/>
        <pc:sldMkLst>
          <pc:docMk/>
          <pc:sldMk cId="1643227240" sldId="755"/>
        </pc:sldMkLst>
        <pc:spChg chg="mod">
          <ac:chgData name="Matthieu De Mari" userId="dfb708c9-d8dc-439f-9a3b-c772bf4a311c" providerId="ADAL" clId="{4A7C15C1-612B-4140-B47C-F9FAFF7FF63B}" dt="2024-01-21T09:46:27.514" v="466" actId="20577"/>
          <ac:spMkLst>
            <pc:docMk/>
            <pc:sldMk cId="1643227240" sldId="755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6:14.915" v="459" actId="20577"/>
          <ac:spMkLst>
            <pc:docMk/>
            <pc:sldMk cId="1643227240" sldId="755"/>
            <ac:spMk id="6" creationId="{565C3BAC-188D-A8DB-70E8-E63EB5539284}"/>
          </ac:spMkLst>
        </pc:spChg>
      </pc:sldChg>
      <pc:sldChg chg="modSp mod">
        <pc:chgData name="Matthieu De Mari" userId="dfb708c9-d8dc-439f-9a3b-c772bf4a311c" providerId="ADAL" clId="{4A7C15C1-612B-4140-B47C-F9FAFF7FF63B}" dt="2024-01-26T02:40:33.437" v="1602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4A7C15C1-612B-4140-B47C-F9FAFF7FF63B}" dt="2024-01-26T02:40:33.437" v="1602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2525469962" sldId="757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571242276" sldId="758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4A7C15C1-612B-4140-B47C-F9FAFF7FF63B}" dt="2024-01-21T09:52:42.525" v="741" actId="20577"/>
        <pc:sldMkLst>
          <pc:docMk/>
          <pc:sldMk cId="3051986941" sldId="760"/>
        </pc:sldMkLst>
        <pc:spChg chg="mod">
          <ac:chgData name="Matthieu De Mari" userId="dfb708c9-d8dc-439f-9a3b-c772bf4a311c" providerId="ADAL" clId="{4A7C15C1-612B-4140-B47C-F9FAFF7FF63B}" dt="2024-01-21T09:50:56.500" v="640" actId="20577"/>
          <ac:spMkLst>
            <pc:docMk/>
            <pc:sldMk cId="3051986941" sldId="760"/>
            <ac:spMk id="2" creationId="{5FC6389E-18C5-A49B-CAB4-DD13503641AF}"/>
          </ac:spMkLst>
        </pc:spChg>
        <pc:spChg chg="mod">
          <ac:chgData name="Matthieu De Mari" userId="dfb708c9-d8dc-439f-9a3b-c772bf4a311c" providerId="ADAL" clId="{4A7C15C1-612B-4140-B47C-F9FAFF7FF63B}" dt="2024-01-21T09:52:22.029" v="732" actId="27636"/>
          <ac:spMkLst>
            <pc:docMk/>
            <pc:sldMk cId="3051986941" sldId="760"/>
            <ac:spMk id="3" creationId="{FAFA3726-DCDE-94BD-7BC4-92D971C0985C}"/>
          </ac:spMkLst>
        </pc:spChg>
        <pc:spChg chg="mod">
          <ac:chgData name="Matthieu De Mari" userId="dfb708c9-d8dc-439f-9a3b-c772bf4a311c" providerId="ADAL" clId="{4A7C15C1-612B-4140-B47C-F9FAFF7FF63B}" dt="2024-01-21T09:52:42.525" v="741" actId="20577"/>
          <ac:spMkLst>
            <pc:docMk/>
            <pc:sldMk cId="3051986941" sldId="760"/>
            <ac:spMk id="4" creationId="{CBAB6766-52DB-8BF6-A95D-575DF203FDFB}"/>
          </ac:spMkLst>
        </pc:spChg>
      </pc:sldChg>
      <pc:sldChg chg="modSp mod">
        <pc:chgData name="Matthieu De Mari" userId="dfb708c9-d8dc-439f-9a3b-c772bf4a311c" providerId="ADAL" clId="{4A7C15C1-612B-4140-B47C-F9FAFF7FF63B}" dt="2024-01-26T02:49:13.679" v="1667" actId="20577"/>
        <pc:sldMkLst>
          <pc:docMk/>
          <pc:sldMk cId="2432930405" sldId="761"/>
        </pc:sldMkLst>
        <pc:spChg chg="mod">
          <ac:chgData name="Matthieu De Mari" userId="dfb708c9-d8dc-439f-9a3b-c772bf4a311c" providerId="ADAL" clId="{4A7C15C1-612B-4140-B47C-F9FAFF7FF63B}" dt="2024-01-21T09:52:53.091" v="745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49:13.679" v="1667" actId="20577"/>
          <ac:spMkLst>
            <pc:docMk/>
            <pc:sldMk cId="2432930405" sldId="761"/>
            <ac:spMk id="3" creationId="{D8E11F79-FF9C-E1A0-6116-34642E5A157A}"/>
          </ac:spMkLst>
        </pc:spChg>
      </pc:sldChg>
      <pc:sldChg chg="modSp del mod">
        <pc:chgData name="Matthieu De Mari" userId="dfb708c9-d8dc-439f-9a3b-c772bf4a311c" providerId="ADAL" clId="{4A7C15C1-612B-4140-B47C-F9FAFF7FF63B}" dt="2024-01-21T09:58:57.774" v="1111" actId="47"/>
        <pc:sldMkLst>
          <pc:docMk/>
          <pc:sldMk cId="2732204578" sldId="763"/>
        </pc:sldMkLst>
        <pc:spChg chg="mod">
          <ac:chgData name="Matthieu De Mari" userId="dfb708c9-d8dc-439f-9a3b-c772bf4a311c" providerId="ADAL" clId="{4A7C15C1-612B-4140-B47C-F9FAFF7FF63B}" dt="2024-01-21T09:47:33.138" v="477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4A7C15C1-612B-4140-B47C-F9FAFF7FF63B}" dt="2024-01-26T02:48:39.837" v="1663" actId="207"/>
        <pc:sldMkLst>
          <pc:docMk/>
          <pc:sldMk cId="182620227" sldId="764"/>
        </pc:sldMkLst>
        <pc:spChg chg="mod">
          <ac:chgData name="Matthieu De Mari" userId="dfb708c9-d8dc-439f-9a3b-c772bf4a311c" providerId="ADAL" clId="{4A7C15C1-612B-4140-B47C-F9FAFF7FF63B}" dt="2024-01-26T02:48:39.837" v="1663" actId="207"/>
          <ac:spMkLst>
            <pc:docMk/>
            <pc:sldMk cId="182620227" sldId="764"/>
            <ac:spMk id="6" creationId="{6683C81D-902D-613B-21D2-7E9DA46F50C1}"/>
          </ac:spMkLst>
        </pc:spChg>
      </pc:sldChg>
      <pc:sldChg chg="addSp delSp modSp mod">
        <pc:chgData name="Matthieu De Mari" userId="dfb708c9-d8dc-439f-9a3b-c772bf4a311c" providerId="ADAL" clId="{4A7C15C1-612B-4140-B47C-F9FAFF7FF63B}" dt="2024-01-26T02:41:28.231" v="1608" actId="207"/>
        <pc:sldMkLst>
          <pc:docMk/>
          <pc:sldMk cId="704537498" sldId="765"/>
        </pc:sldMkLst>
        <pc:spChg chg="add del mod">
          <ac:chgData name="Matthieu De Mari" userId="dfb708c9-d8dc-439f-9a3b-c772bf4a311c" providerId="ADAL" clId="{4A7C15C1-612B-4140-B47C-F9FAFF7FF63B}" dt="2024-01-26T02:41:09.370" v="1604" actId="478"/>
          <ac:spMkLst>
            <pc:docMk/>
            <pc:sldMk cId="704537498" sldId="765"/>
            <ac:spMk id="3" creationId="{86740955-8CDC-3A5B-ACD6-8C802F0FF926}"/>
          </ac:spMkLst>
        </pc:spChg>
        <pc:spChg chg="del mod">
          <ac:chgData name="Matthieu De Mari" userId="dfb708c9-d8dc-439f-9a3b-c772bf4a311c" providerId="ADAL" clId="{4A7C15C1-612B-4140-B47C-F9FAFF7FF63B}" dt="2024-01-26T02:41:07.711" v="1603" actId="478"/>
          <ac:spMkLst>
            <pc:docMk/>
            <pc:sldMk cId="704537498" sldId="765"/>
            <ac:spMk id="6" creationId="{AD1D227D-401B-5C44-3537-464FEC40DB12}"/>
          </ac:spMkLst>
        </pc:spChg>
        <pc:spChg chg="add del">
          <ac:chgData name="Matthieu De Mari" userId="dfb708c9-d8dc-439f-9a3b-c772bf4a311c" providerId="ADAL" clId="{4A7C15C1-612B-4140-B47C-F9FAFF7FF63B}" dt="2024-01-26T02:41:10.747" v="1606" actId="22"/>
          <ac:spMkLst>
            <pc:docMk/>
            <pc:sldMk cId="704537498" sldId="765"/>
            <ac:spMk id="7" creationId="{DC046AD8-CBF4-7E04-1D70-9BE7827264B2}"/>
          </ac:spMkLst>
        </pc:spChg>
        <pc:spChg chg="add mod">
          <ac:chgData name="Matthieu De Mari" userId="dfb708c9-d8dc-439f-9a3b-c772bf4a311c" providerId="ADAL" clId="{4A7C15C1-612B-4140-B47C-F9FAFF7FF63B}" dt="2024-01-26T02:41:28.231" v="1608" actId="207"/>
          <ac:spMkLst>
            <pc:docMk/>
            <pc:sldMk cId="704537498" sldId="765"/>
            <ac:spMk id="8" creationId="{F6C903BF-D843-A3A3-6EF2-419D8EB3164D}"/>
          </ac:spMkLst>
        </pc:spChg>
      </pc:sldChg>
      <pc:sldChg chg="delSp modSp del mod">
        <pc:chgData name="Matthieu De Mari" userId="dfb708c9-d8dc-439f-9a3b-c772bf4a311c" providerId="ADAL" clId="{4A7C15C1-612B-4140-B47C-F9FAFF7FF63B}" dt="2024-01-30T06:40:11.481" v="1803" actId="47"/>
        <pc:sldMkLst>
          <pc:docMk/>
          <pc:sldMk cId="15799465" sldId="766"/>
        </pc:sldMkLst>
        <pc:spChg chg="mod">
          <ac:chgData name="Matthieu De Mari" userId="dfb708c9-d8dc-439f-9a3b-c772bf4a311c" providerId="ADAL" clId="{4A7C15C1-612B-4140-B47C-F9FAFF7FF63B}" dt="2024-01-21T09:49:18.147" v="608" actId="20577"/>
          <ac:spMkLst>
            <pc:docMk/>
            <pc:sldMk cId="15799465" sldId="766"/>
            <ac:spMk id="6" creationId="{AD1D227D-401B-5C44-3537-464FEC40DB12}"/>
          </ac:spMkLst>
        </pc:spChg>
        <pc:picChg chg="del mod modCrop">
          <ac:chgData name="Matthieu De Mari" userId="dfb708c9-d8dc-439f-9a3b-c772bf4a311c" providerId="ADAL" clId="{4A7C15C1-612B-4140-B47C-F9FAFF7FF63B}" dt="2024-01-30T06:39:42.242" v="1793" actId="21"/>
          <ac:picMkLst>
            <pc:docMk/>
            <pc:sldMk cId="15799465" sldId="766"/>
            <ac:picMk id="3" creationId="{4C7B78B9-7DEE-AF02-8EF1-5A4621D39F9A}"/>
          </ac:picMkLst>
        </pc:picChg>
      </pc:sldChg>
      <pc:sldChg chg="addSp modSp mod">
        <pc:chgData name="Matthieu De Mari" userId="dfb708c9-d8dc-439f-9a3b-c772bf4a311c" providerId="ADAL" clId="{4A7C15C1-612B-4140-B47C-F9FAFF7FF63B}" dt="2024-01-30T06:40:06.174" v="1802" actId="1037"/>
        <pc:sldMkLst>
          <pc:docMk/>
          <pc:sldMk cId="1173007793" sldId="767"/>
        </pc:sldMkLst>
        <pc:spChg chg="mod">
          <ac:chgData name="Matthieu De Mari" userId="dfb708c9-d8dc-439f-9a3b-c772bf4a311c" providerId="ADAL" clId="{4A7C15C1-612B-4140-B47C-F9FAFF7FF63B}" dt="2024-01-21T09:49:24.160" v="610" actId="27636"/>
          <ac:spMkLst>
            <pc:docMk/>
            <pc:sldMk cId="1173007793" sldId="767"/>
            <ac:spMk id="6" creationId="{AD1D227D-401B-5C44-3537-464FEC40DB12}"/>
          </ac:spMkLst>
        </pc:spChg>
        <pc:picChg chg="add mod">
          <ac:chgData name="Matthieu De Mari" userId="dfb708c9-d8dc-439f-9a3b-c772bf4a311c" providerId="ADAL" clId="{4A7C15C1-612B-4140-B47C-F9FAFF7FF63B}" dt="2024-01-30T06:39:55.308" v="1798" actId="1076"/>
          <ac:picMkLst>
            <pc:docMk/>
            <pc:sldMk cId="1173007793" sldId="767"/>
            <ac:picMk id="3" creationId="{4C7B78B9-7DEE-AF02-8EF1-5A4621D39F9A}"/>
          </ac:picMkLst>
        </pc:picChg>
        <pc:picChg chg="mod modCrop">
          <ac:chgData name="Matthieu De Mari" userId="dfb708c9-d8dc-439f-9a3b-c772bf4a311c" providerId="ADAL" clId="{4A7C15C1-612B-4140-B47C-F9FAFF7FF63B}" dt="2024-01-30T06:40:06.174" v="1802" actId="1037"/>
          <ac:picMkLst>
            <pc:docMk/>
            <pc:sldMk cId="1173007793" sldId="767"/>
            <ac:picMk id="5" creationId="{64E424CC-461D-729F-7261-84D0F5BD5F95}"/>
          </ac:picMkLst>
        </pc:picChg>
      </pc:sldChg>
      <pc:sldChg chg="delSp modSp mod modClrScheme chgLayout">
        <pc:chgData name="Matthieu De Mari" userId="dfb708c9-d8dc-439f-9a3b-c772bf4a311c" providerId="ADAL" clId="{4A7C15C1-612B-4140-B47C-F9FAFF7FF63B}" dt="2024-01-30T06:41:03.827" v="1908" actId="20577"/>
        <pc:sldMkLst>
          <pc:docMk/>
          <pc:sldMk cId="1961599379" sldId="768"/>
        </pc:sldMkLst>
        <pc:spChg chg="del mod ord">
          <ac:chgData name="Matthieu De Mari" userId="dfb708c9-d8dc-439f-9a3b-c772bf4a311c" providerId="ADAL" clId="{4A7C15C1-612B-4140-B47C-F9FAFF7FF63B}" dt="2024-01-26T02:48:03.928" v="1614" actId="478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4A7C15C1-612B-4140-B47C-F9FAFF7FF63B}" dt="2024-01-26T02:47:56.793" v="1609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4A7C15C1-612B-4140-B47C-F9FAFF7FF63B}" dt="2024-01-30T06:41:03.827" v="1908" actId="20577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6T02:49:38.102" v="1670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4A7C15C1-612B-4140-B47C-F9FAFF7FF63B}" dt="2024-01-21T09:53:12.903" v="746"/>
          <ac:spMkLst>
            <pc:docMk/>
            <pc:sldMk cId="450098578" sldId="769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49:38.102" v="1670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1:27.042" v="1724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4A7C15C1-612B-4140-B47C-F9FAFF7FF63B}" dt="2024-01-21T09:55:01.899" v="832"/>
          <ac:spMkLst>
            <pc:docMk/>
            <pc:sldMk cId="3692380720" sldId="770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1:27.042" v="1724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0:01.887" v="1673" actId="20577"/>
        <pc:sldMkLst>
          <pc:docMk/>
          <pc:sldMk cId="1848853608" sldId="771"/>
        </pc:sldMkLst>
        <pc:spChg chg="mod">
          <ac:chgData name="Matthieu De Mari" userId="dfb708c9-d8dc-439f-9a3b-c772bf4a311c" providerId="ADAL" clId="{4A7C15C1-612B-4140-B47C-F9FAFF7FF63B}" dt="2024-01-21T09:54:16.286" v="809"/>
          <ac:spMkLst>
            <pc:docMk/>
            <pc:sldMk cId="1848853608" sldId="77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0:01.887" v="1673" actId="20577"/>
          <ac:spMkLst>
            <pc:docMk/>
            <pc:sldMk cId="1848853608" sldId="771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0:55.266" v="1711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4A7C15C1-612B-4140-B47C-F9FAFF7FF63B}" dt="2024-01-21T09:56:46.468" v="923"/>
          <ac:spMkLst>
            <pc:docMk/>
            <pc:sldMk cId="2353141738" sldId="772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0:55.266" v="1711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1:42.188" v="1726" actId="20577"/>
        <pc:sldMkLst>
          <pc:docMk/>
          <pc:sldMk cId="1144958577" sldId="773"/>
        </pc:sldMkLst>
        <pc:spChg chg="mod">
          <ac:chgData name="Matthieu De Mari" userId="dfb708c9-d8dc-439f-9a3b-c772bf4a311c" providerId="ADAL" clId="{4A7C15C1-612B-4140-B47C-F9FAFF7FF63B}" dt="2024-01-26T02:51:42.188" v="1726" actId="20577"/>
          <ac:spMkLst>
            <pc:docMk/>
            <pc:sldMk cId="1144958577" sldId="773"/>
            <ac:spMk id="2" creationId="{0F218DB6-D354-E336-2986-E32EFFEBB60E}"/>
          </ac:spMkLst>
        </pc:spChg>
        <pc:picChg chg="mod">
          <ac:chgData name="Matthieu De Mari" userId="dfb708c9-d8dc-439f-9a3b-c772bf4a311c" providerId="ADAL" clId="{4A7C15C1-612B-4140-B47C-F9FAFF7FF63B}" dt="2024-01-21T09:58:11.239" v="1105" actId="1076"/>
          <ac:picMkLst>
            <pc:docMk/>
            <pc:sldMk cId="1144958577" sldId="773"/>
            <ac:picMk id="6" creationId="{FCAA24B0-842E-AC7D-0C47-BE3473ABC081}"/>
          </ac:picMkLst>
        </pc:picChg>
      </pc:sldChg>
      <pc:sldChg chg="modSp add mod">
        <pc:chgData name="Matthieu De Mari" userId="dfb708c9-d8dc-439f-9a3b-c772bf4a311c" providerId="ADAL" clId="{4A7C15C1-612B-4140-B47C-F9FAFF7FF63B}" dt="2024-01-21T09:59:50.599" v="1305" actId="20577"/>
        <pc:sldMkLst>
          <pc:docMk/>
          <pc:sldMk cId="1310926255" sldId="774"/>
        </pc:sldMkLst>
        <pc:spChg chg="mod">
          <ac:chgData name="Matthieu De Mari" userId="dfb708c9-d8dc-439f-9a3b-c772bf4a311c" providerId="ADAL" clId="{4A7C15C1-612B-4140-B47C-F9FAFF7FF63B}" dt="2024-01-21T09:59:50.599" v="1305" actId="20577"/>
          <ac:spMkLst>
            <pc:docMk/>
            <pc:sldMk cId="1310926255" sldId="774"/>
            <ac:spMk id="6" creationId="{6683C81D-902D-613B-21D2-7E9DA46F50C1}"/>
          </ac:spMkLst>
        </pc:spChg>
      </pc:sldChg>
      <pc:sldChg chg="new del">
        <pc:chgData name="Matthieu De Mari" userId="dfb708c9-d8dc-439f-9a3b-c772bf4a311c" providerId="ADAL" clId="{4A7C15C1-612B-4140-B47C-F9FAFF7FF63B}" dt="2024-01-26T01:41:08.750" v="1429" actId="680"/>
        <pc:sldMkLst>
          <pc:docMk/>
          <pc:sldMk cId="2112566057" sldId="775"/>
        </pc:sldMkLst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AC85625E-3776-4941-99FB-73EC186E06DA}" dt="2023-06-16T06:50:36.607" v="431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AC85625E-3776-4941-99FB-73EC186E06DA}" dt="2023-06-16T06:57:41.184" v="57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  <pc:spChg chg="mod">
          <ac:chgData name="Matthieu De Mari" userId="dfb708c9-d8dc-439f-9a3b-c772bf4a311c" providerId="ADAL" clId="{AC85625E-3776-4941-99FB-73EC186E06DA}" dt="2023-06-15T10:38:12.570" v="31" actId="207"/>
          <ac:spMkLst>
            <pc:docMk/>
            <pc:sldMk cId="1567954153" sldId="608"/>
            <ac:spMk id="7" creationId="{49136D8F-B9EF-6EE4-1C7D-9B7FF44C5281}"/>
          </ac:spMkLst>
        </pc:spChg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  <pc:spChg chg="mod">
          <ac:chgData name="Matthieu De Mari" userId="dfb708c9-d8dc-439f-9a3b-c772bf4a311c" providerId="ADAL" clId="{AC85625E-3776-4941-99FB-73EC186E06DA}" dt="2023-06-16T06:59:48.109" v="626" actId="20577"/>
          <ac:spMkLst>
            <pc:docMk/>
            <pc:sldMk cId="3297131487" sldId="674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AC85625E-3776-4941-99FB-73EC186E06DA}" dt="2023-06-16T06:47:09.515" v="226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AC85625E-3776-4941-99FB-73EC186E06DA}" dt="2023-06-16T06:47:50.016" v="276"/>
          <ac:spMkLst>
            <pc:docMk/>
            <pc:sldMk cId="2312528435" sldId="719"/>
            <ac:spMk id="3" creationId="{0F53CA20-FD68-BCFD-A748-1DE206D1241E}"/>
          </ac:spMkLst>
        </pc:spChg>
        <pc:picChg chg="mod">
          <ac:chgData name="Matthieu De Mari" userId="dfb708c9-d8dc-439f-9a3b-c772bf4a311c" providerId="ADAL" clId="{AC85625E-3776-4941-99FB-73EC186E06DA}" dt="2023-06-16T06:48:02.963" v="280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  <pc:spChg chg="mod">
          <ac:chgData name="Matthieu De Mari" userId="dfb708c9-d8dc-439f-9a3b-c772bf4a311c" providerId="ADAL" clId="{AC85625E-3776-4941-99FB-73EC186E06DA}" dt="2023-06-16T06:48:34.525" v="297" actId="1076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AC85625E-3776-4941-99FB-73EC186E06DA}" dt="2023-06-16T06:50:02.970" v="426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  <pc:spChg chg="mod">
          <ac:chgData name="Matthieu De Mari" userId="dfb708c9-d8dc-439f-9a3b-c772bf4a311c" providerId="ADAL" clId="{AC85625E-3776-4941-99FB-73EC186E06DA}" dt="2023-06-16T06:51:24.153" v="432" actId="5793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AC85625E-3776-4941-99FB-73EC186E06DA}" dt="2023-06-16T06:51:26.561" v="433" actId="5793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AC85625E-3776-4941-99FB-73EC186E06DA}" dt="2023-06-16T06:51:59.992" v="452" actId="20577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AC85625E-3776-4941-99FB-73EC186E06DA}" dt="2023-06-16T06:52:31.132" v="478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  <pc:spChg chg="mod">
          <ac:chgData name="Matthieu De Mari" userId="dfb708c9-d8dc-439f-9a3b-c772bf4a311c" providerId="ADAL" clId="{AC85625E-3776-4941-99FB-73EC186E06DA}" dt="2023-06-16T06:53:15.279" v="484" actId="20577"/>
          <ac:spMkLst>
            <pc:docMk/>
            <pc:sldMk cId="902592151" sldId="734"/>
            <ac:spMk id="5" creationId="{D06B9D64-CDDF-1120-2C4A-F0A846476B95}"/>
          </ac:spMkLst>
        </pc:spChg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  <pc:spChg chg="mod">
          <ac:chgData name="Matthieu De Mari" userId="dfb708c9-d8dc-439f-9a3b-c772bf4a311c" providerId="ADAL" clId="{AC85625E-3776-4941-99FB-73EC186E06DA}" dt="2023-06-16T06:53:33.077" v="490" actId="20577"/>
          <ac:spMkLst>
            <pc:docMk/>
            <pc:sldMk cId="1553292120" sldId="735"/>
            <ac:spMk id="5" creationId="{D06B9D64-CDDF-1120-2C4A-F0A846476B95}"/>
          </ac:spMkLst>
        </pc:spChg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  <pc:picChg chg="add mod">
          <ac:chgData name="Matthieu De Mari" userId="dfb708c9-d8dc-439f-9a3b-c772bf4a311c" providerId="ADAL" clId="{AC85625E-3776-4941-99FB-73EC186E06DA}" dt="2023-06-16T06:54:12.386" v="496" actId="14100"/>
          <ac:picMkLst>
            <pc:docMk/>
            <pc:sldMk cId="3154432922" sldId="738"/>
            <ac:picMk id="4" creationId="{B250D7B3-1820-F1DF-393B-1662F8B62F8E}"/>
          </ac:picMkLst>
        </pc:picChg>
        <pc:picChg chg="add mod">
          <ac:chgData name="Matthieu De Mari" userId="dfb708c9-d8dc-439f-9a3b-c772bf4a311c" providerId="ADAL" clId="{AC85625E-3776-4941-99FB-73EC186E06DA}" dt="2023-06-16T06:55:10.951" v="524" actId="1035"/>
          <ac:picMkLst>
            <pc:docMk/>
            <pc:sldMk cId="3154432922" sldId="738"/>
            <ac:picMk id="6" creationId="{17C856E9-E807-28B8-FDE3-D4EC3A7B4882}"/>
          </ac:picMkLst>
        </pc:picChg>
        <pc:picChg chg="add mod">
          <ac:chgData name="Matthieu De Mari" userId="dfb708c9-d8dc-439f-9a3b-c772bf4a311c" providerId="ADAL" clId="{AC85625E-3776-4941-99FB-73EC186E06DA}" dt="2023-06-16T06:55:13.727" v="525" actId="1076"/>
          <ac:picMkLst>
            <pc:docMk/>
            <pc:sldMk cId="3154432922" sldId="738"/>
            <ac:picMk id="7" creationId="{668A300D-C044-62DB-171D-948C380894E4}"/>
          </ac:picMkLst>
        </pc:picChg>
        <pc:cxnChg chg="add mod">
          <ac:chgData name="Matthieu De Mari" userId="dfb708c9-d8dc-439f-9a3b-c772bf4a311c" providerId="ADAL" clId="{AC85625E-3776-4941-99FB-73EC186E06DA}" dt="2023-06-16T06:54:39.930" v="504" actId="14100"/>
          <ac:cxnSpMkLst>
            <pc:docMk/>
            <pc:sldMk cId="3154432922" sldId="738"/>
            <ac:cxnSpMk id="9" creationId="{D50F9737-7435-82D9-5B71-3D2DF5BBC1E4}"/>
          </ac:cxnSpMkLst>
        </pc:cxnChg>
        <pc:cxnChg chg="add mod">
          <ac:chgData name="Matthieu De Mari" userId="dfb708c9-d8dc-439f-9a3b-c772bf4a311c" providerId="ADAL" clId="{AC85625E-3776-4941-99FB-73EC186E06DA}" dt="2023-06-16T06:55:20.572" v="528" actId="14100"/>
          <ac:cxnSpMkLst>
            <pc:docMk/>
            <pc:sldMk cId="3154432922" sldId="738"/>
            <ac:cxnSpMk id="12" creationId="{9F85D11C-1A4B-FAF1-ACA1-93E3CCD45CCB}"/>
          </ac:cxnSpMkLst>
        </pc:cxnChg>
        <pc:cxnChg chg="add mod">
          <ac:chgData name="Matthieu De Mari" userId="dfb708c9-d8dc-439f-9a3b-c772bf4a311c" providerId="ADAL" clId="{AC85625E-3776-4941-99FB-73EC186E06DA}" dt="2023-06-16T06:55:16.946" v="526" actId="14100"/>
          <ac:cxnSpMkLst>
            <pc:docMk/>
            <pc:sldMk cId="3154432922" sldId="738"/>
            <ac:cxnSpMk id="15" creationId="{7D0B6097-CC25-BD00-9BC5-1FF1F204A53C}"/>
          </ac:cxnSpMkLst>
        </pc:cxnChg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AC85625E-3776-4941-99FB-73EC186E06DA}" dt="2023-06-16T06:56:02.521" v="545" actId="20577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  <pc:spChg chg="mod">
          <ac:chgData name="Matthieu De Mari" userId="dfb708c9-d8dc-439f-9a3b-c772bf4a311c" providerId="ADAL" clId="{AC85625E-3776-4941-99FB-73EC186E06DA}" dt="2023-06-16T06:56:28.959" v="560" actId="20577"/>
          <ac:spMkLst>
            <pc:docMk/>
            <pc:sldMk cId="3204645848" sldId="745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  <pc:spChg chg="mod">
          <ac:chgData name="Matthieu De Mari" userId="dfb708c9-d8dc-439f-9a3b-c772bf4a311c" providerId="ADAL" clId="{AC85625E-3776-4941-99FB-73EC186E06DA}" dt="2023-06-16T06:56:52.677" v="567" actId="113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  <pc:spChg chg="mod">
          <ac:chgData name="Matthieu De Mari" userId="dfb708c9-d8dc-439f-9a3b-c772bf4a311c" providerId="ADAL" clId="{AC85625E-3776-4941-99FB-73EC186E06DA}" dt="2023-06-16T06:57:44.965" v="573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  <pc:spChg chg="mod">
          <ac:chgData name="Matthieu De Mari" userId="dfb708c9-d8dc-439f-9a3b-c772bf4a311c" providerId="ADAL" clId="{AC85625E-3776-4941-99FB-73EC186E06DA}" dt="2023-06-16T06:57:48.679" v="575"/>
          <ac:spMkLst>
            <pc:docMk/>
            <pc:sldMk cId="3379194796" sldId="750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  <pc:spChg chg="mod">
          <ac:chgData name="Matthieu De Mari" userId="dfb708c9-d8dc-439f-9a3b-c772bf4a311c" providerId="ADAL" clId="{AC85625E-3776-4941-99FB-73EC186E06DA}" dt="2023-06-16T06:57:51.265" v="57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AC85625E-3776-4941-99FB-73EC186E06DA}" dt="2023-06-16T06:58:20.244" v="597"/>
          <ac:spMkLst>
            <pc:docMk/>
            <pc:sldMk cId="2249021927" sldId="751"/>
            <ac:spMk id="5" creationId="{6379EAA7-A818-71A0-3F36-B8279DBB10FA}"/>
          </ac:spMkLst>
        </pc:spChg>
        <pc:spChg chg="del">
          <ac:chgData name="Matthieu De Mari" userId="dfb708c9-d8dc-439f-9a3b-c772bf4a311c" providerId="ADAL" clId="{AC85625E-3776-4941-99FB-73EC186E06DA}" dt="2023-06-16T06:58:19.659" v="596" actId="478"/>
          <ac:spMkLst>
            <pc:docMk/>
            <pc:sldMk cId="2249021927" sldId="751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  <pc:spChg chg="mod">
          <ac:chgData name="Matthieu De Mari" userId="dfb708c9-d8dc-439f-9a3b-c772bf4a311c" providerId="ADAL" clId="{AC85625E-3776-4941-99FB-73EC186E06DA}" dt="2023-06-16T06:57:59.478" v="579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AC85625E-3776-4941-99FB-73EC186E06DA}" dt="2023-06-16T06:58:14.717" v="595" actId="14100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  <pc:spChg chg="mod">
          <ac:chgData name="Matthieu De Mari" userId="dfb708c9-d8dc-439f-9a3b-c772bf4a311c" providerId="ADAL" clId="{AC85625E-3776-4941-99FB-73EC186E06DA}" dt="2023-06-16T06:58:26.724" v="601" actId="20577"/>
          <ac:spMkLst>
            <pc:docMk/>
            <pc:sldMk cId="97298847" sldId="753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  <pc:spChg chg="add mod">
          <ac:chgData name="Matthieu De Mari" userId="dfb708c9-d8dc-439f-9a3b-c772bf4a311c" providerId="ADAL" clId="{AC85625E-3776-4941-99FB-73EC186E06DA}" dt="2023-06-16T06:58:48.369" v="603"/>
          <ac:spMkLst>
            <pc:docMk/>
            <pc:sldMk cId="1643227240" sldId="755"/>
            <ac:spMk id="6" creationId="{565C3BAC-188D-A8DB-70E8-E63EB5539284}"/>
          </ac:spMkLst>
        </pc:spChg>
        <pc:spChg chg="del">
          <ac:chgData name="Matthieu De Mari" userId="dfb708c9-d8dc-439f-9a3b-c772bf4a311c" providerId="ADAL" clId="{AC85625E-3776-4941-99FB-73EC186E06DA}" dt="2023-06-16T06:58:47.830" v="602" actId="478"/>
          <ac:spMkLst>
            <pc:docMk/>
            <pc:sldMk cId="1643227240" sldId="755"/>
            <ac:spMk id="7" creationId="{F19FEB29-9123-FCF4-AC64-BB016CA60501}"/>
          </ac:spMkLst>
        </pc:spChg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AC85625E-3776-4941-99FB-73EC186E06DA}" dt="2023-06-16T06:59:06.033" v="616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AC85625E-3776-4941-99FB-73EC186E06DA}" dt="2023-06-15T10:37:15.680" v="9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  <pc:spChg chg="mod">
          <ac:chgData name="Matthieu De Mari" userId="dfb708c9-d8dc-439f-9a3b-c772bf4a311c" providerId="ADAL" clId="{AC85625E-3776-4941-99FB-73EC186E06DA}" dt="2023-06-15T10:39:05.432" v="51" actId="20577"/>
          <ac:spMkLst>
            <pc:docMk/>
            <pc:sldMk cId="1598131875" sldId="759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  <pc:spChg chg="mod">
          <ac:chgData name="Matthieu De Mari" userId="dfb708c9-d8dc-439f-9a3b-c772bf4a311c" providerId="ADAL" clId="{AC85625E-3776-4941-99FB-73EC186E06DA}" dt="2023-06-16T06:59:52.521" v="627"/>
          <ac:spMkLst>
            <pc:docMk/>
            <pc:sldMk cId="1566111724" sldId="762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AC85625E-3776-4941-99FB-73EC186E06DA}" dt="2023-06-16T07:08:36.210" v="710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  <pc:spChg chg="mod">
          <ac:chgData name="Matthieu De Mari" userId="dfb708c9-d8dc-439f-9a3b-c772bf4a311c" providerId="ADAL" clId="{AC85625E-3776-4941-99FB-73EC186E06DA}" dt="2023-06-15T10:35:39.521" v="0" actId="113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  <pc:spChg chg="mod">
          <ac:chgData name="Matthieu De Mari" userId="dfb708c9-d8dc-439f-9a3b-c772bf4a311c" providerId="ADAL" clId="{AC85625E-3776-4941-99FB-73EC186E06DA}" dt="2023-06-15T10:35:42.928" v="1" actId="113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  <pc:spChg chg="mod">
          <ac:chgData name="Matthieu De Mari" userId="dfb708c9-d8dc-439f-9a3b-c772bf4a311c" providerId="ADAL" clId="{AC85625E-3776-4941-99FB-73EC186E06DA}" dt="2023-06-15T10:35:46.593" v="2" actId="113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AC85625E-3776-4941-99FB-73EC186E06DA}" dt="2023-06-15T10:35:55.818" v="3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AC85625E-3776-4941-99FB-73EC186E06DA}" dt="2023-06-15T10:36:47.235" v="8" actId="20577"/>
          <ac:spMkLst>
            <pc:docMk/>
            <pc:sldMk cId="3692380720" sldId="770"/>
            <ac:spMk id="3" creationId="{D8E11F79-FF9C-E1A0-6116-34642E5A157A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1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656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is a much more interpretable metric for us, humans.</a:t>
            </a:r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additional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starting to overfit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is,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good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0349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After each iteration of training</a:t>
            </a:r>
            <a:r>
              <a:rPr lang="en-GB" dirty="0"/>
              <a:t>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We will use it to </a:t>
            </a:r>
            <a:r>
              <a:rPr lang="en-GB" b="1" dirty="0"/>
              <a:t>spot underfitting and overfitting</a:t>
            </a:r>
            <a:r>
              <a:rPr lang="en-GB" dirty="0"/>
              <a:t> in training.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</a:t>
            </a:r>
            <a:r>
              <a:rPr lang="en-GB" u="sng" dirty="0"/>
              <a:t>after training is complete</a:t>
            </a:r>
            <a:r>
              <a:rPr lang="en-GB" dirty="0"/>
              <a:t>, hence providing an estimate of </a:t>
            </a:r>
            <a:r>
              <a:rPr lang="en-GB" b="1" dirty="0"/>
              <a:t>how well the model will perform on truly unseen data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</a:t>
            </a:r>
            <a:r>
              <a:rPr lang="en-GB" dirty="0"/>
              <a:t>as this helps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</a:t>
            </a:r>
            <a:r>
              <a:rPr lang="en-GB" dirty="0"/>
              <a:t>to ensure diversity and that the </a:t>
            </a:r>
            <a:r>
              <a:rPr lang="en-GB" b="1" dirty="0">
                <a:solidFill>
                  <a:srgbClr val="00B050"/>
                </a:solidFill>
              </a:rPr>
              <a:t>law of large numbers </a:t>
            </a:r>
            <a:r>
              <a:rPr lang="en-GB" dirty="0"/>
              <a:t>applies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calculating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 capability and whether or not it will be able to </a:t>
            </a:r>
            <a:r>
              <a:rPr lang="en-SG" b="1" dirty="0">
                <a:solidFill>
                  <a:srgbClr val="7030A0"/>
                </a:solidFill>
              </a:rPr>
              <a:t>generalize</a:t>
            </a:r>
            <a:r>
              <a:rPr lang="en-SG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examples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Adagrad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RMSProp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implement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said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combine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its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that the model starts losing generalization capabilities to recognize that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no free lunch theorem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How to decide on </a:t>
            </a:r>
            <a:r>
              <a:rPr lang="en-US" b="1" dirty="0"/>
              <a:t>an appropriate number of layers and neurons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 in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b="1" dirty="0"/>
              <a:t>If the training process is interrupted, all the progress made so far will be lost,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C903BF-D843-A3A3-6EF2-419D8EB3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In Notebook 8 we will first try a 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Unfortunately, mixed results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3"/>
          <a:stretch/>
        </p:blipFill>
        <p:spPr>
          <a:xfrm>
            <a:off x="6756838" y="3499894"/>
            <a:ext cx="4725468" cy="320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0"/>
          <a:stretch/>
        </p:blipFill>
        <p:spPr>
          <a:xfrm>
            <a:off x="6766169" y="243899"/>
            <a:ext cx="4725468" cy="31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 for this Notebook 8: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(We will need to rework backprop methods)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we stick to two layers, but more neurons on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(That is reworking our dataset a bit to produce more useful features that could help our neural networks)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Guided Practice, solutions are provided!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to perform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  <a:p>
            <a:r>
              <a:rPr lang="en-GB" dirty="0">
                <a:solidFill>
                  <a:srgbClr val="FF0000"/>
                </a:solidFill>
              </a:rPr>
              <a:t>But before we do so, a quick word on </a:t>
            </a:r>
            <a:r>
              <a:rPr lang="en-GB" b="1" dirty="0">
                <a:solidFill>
                  <a:srgbClr val="FF0000"/>
                </a:solidFill>
              </a:rPr>
              <a:t>Hyperparameters Tuning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310926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Here,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1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or 2 hidden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dimensions/features,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 A good rule of thumb could be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 b="-2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datasets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</a:t>
                </a:r>
              </a:p>
              <a:p>
                <a:r>
                  <a:rPr lang="en-GB" b="1" dirty="0"/>
                  <a:t>Be a power of two (for binary reasons, 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</a:t>
            </a:r>
            <a:br>
              <a:rPr lang="en-GB" dirty="0"/>
            </a:br>
            <a:r>
              <a:rPr lang="en-GB" dirty="0"/>
              <a:t>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theorem, again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/>
              <a:t>Hyperparameters </a:t>
            </a:r>
            <a:r>
              <a:rPr lang="en-GB" dirty="0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failed to produce the correct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some more interpretable performance metrics,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4790</Words>
  <Application>Microsoft Office PowerPoint</Application>
  <PresentationFormat>Widescreen</PresentationFormat>
  <Paragraphs>336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 in AI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Well, let us experiment then?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2024-01-30T06:41:39Z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